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99" r:id="rId3"/>
    <p:sldId id="298" r:id="rId4"/>
    <p:sldId id="300" r:id="rId5"/>
    <p:sldId id="302" r:id="rId6"/>
    <p:sldId id="305" r:id="rId7"/>
    <p:sldId id="306" r:id="rId8"/>
    <p:sldId id="307" r:id="rId9"/>
    <p:sldId id="310" r:id="rId10"/>
    <p:sldId id="311" r:id="rId11"/>
  </p:sldIdLst>
  <p:sldSz cx="12192000" cy="6858000"/>
  <p:notesSz cx="6858000" cy="9947275"/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B9BD5"/>
    <a:srgbClr val="FF99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60" autoAdjust="0"/>
    <p:restoredTop sz="91829" autoAdjust="0"/>
  </p:normalViewPr>
  <p:slideViewPr>
    <p:cSldViewPr snapToGrid="0">
      <p:cViewPr varScale="1">
        <p:scale>
          <a:sx n="68" d="100"/>
          <a:sy n="68" d="100"/>
        </p:scale>
        <p:origin x="9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1A0B78-356E-4E21-B827-A99BD7A4F886}" type="datetimeFigureOut">
              <a:rPr lang="lv-LV"/>
              <a:pPr>
                <a:defRPr/>
              </a:pPr>
              <a:t>27.02.2019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F3BFA4-0A5B-4E14-BEB9-01831F99CCDD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6199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ABB8-B358-492A-9F04-691C9FFCCB3F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070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167F-3F3B-4023-AE1B-022EE1A53D48}" type="datetimeFigureOut">
              <a:rPr lang="lv-LV"/>
              <a:pPr>
                <a:defRPr/>
              </a:pPr>
              <a:t>27.02.2019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08102-3A32-4508-825F-39CFFB2BC298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918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CDE8-E027-44AA-8822-8EA6D90E5207}" type="datetimeFigureOut">
              <a:rPr lang="lv-LV"/>
              <a:pPr>
                <a:defRPr/>
              </a:pPr>
              <a:t>27.02.2019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BACFF-880A-4BB0-B1EC-75044180F172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997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F932-479C-4D89-B8CE-CC785EDA381A}" type="datetimeFigureOut">
              <a:rPr lang="lv-LV"/>
              <a:pPr>
                <a:defRPr/>
              </a:pPr>
              <a:t>27.02.2019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1D2D1-E4A0-438A-A6D1-C0017A3E0F9B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889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08445-667C-497D-8481-43A4C824416E}" type="datetimeFigureOut">
              <a:rPr lang="lv-LV"/>
              <a:pPr>
                <a:defRPr/>
              </a:pPr>
              <a:t>27.02.2019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198DB-4E35-4F86-8750-415DA792A67C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9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95DB-22ED-44D8-8722-0FC6E353F23D}" type="datetimeFigureOut">
              <a:rPr lang="lv-LV"/>
              <a:pPr>
                <a:defRPr/>
              </a:pPr>
              <a:t>27.02.2019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2B4D1-94A5-4051-8717-780DCE33B070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595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38BE-C74A-4AA2-8CC3-B974EA7C0670}" type="datetimeFigureOut">
              <a:rPr lang="lv-LV"/>
              <a:pPr>
                <a:defRPr/>
              </a:pPr>
              <a:t>27.02.2019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413CD-7F31-40EA-988C-7295F3E9B6EE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349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8809D-B566-499A-A57B-CAC2521AA283}" type="datetimeFigureOut">
              <a:rPr lang="lv-LV"/>
              <a:pPr>
                <a:defRPr/>
              </a:pPr>
              <a:t>27.02.2019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64AEC-B188-4310-AEC1-8DB4977AE49E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938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7A94D-78F8-4D3D-A6DF-2D622ABB2957}" type="datetimeFigureOut">
              <a:rPr lang="lv-LV"/>
              <a:pPr>
                <a:defRPr/>
              </a:pPr>
              <a:t>27.02.2019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AE40E-07A0-4D3A-B986-8FF51BC8912A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377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1B79D-1C24-48FE-BEC8-139BE53AEA10}" type="datetimeFigureOut">
              <a:rPr lang="lv-LV"/>
              <a:pPr>
                <a:defRPr/>
              </a:pPr>
              <a:t>27.02.2019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B3FA9-C7A1-40B1-9EAA-DBE19829E9C1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47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28EA-EB72-4485-BBAE-8A82D0F783CA}" type="datetimeFigureOut">
              <a:rPr lang="lv-LV"/>
              <a:pPr>
                <a:defRPr/>
              </a:pPr>
              <a:t>27.02.2019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D5178-71CD-4EED-A124-5BF584D0F44C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562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2EAB7-A924-464A-A734-D2C6D1A0FF26}" type="datetimeFigureOut">
              <a:rPr lang="lv-LV"/>
              <a:pPr>
                <a:defRPr/>
              </a:pPr>
              <a:t>27.02.2019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32EDE-49D6-4394-A1FF-66B80B3FD998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011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  <a:endParaRPr lang="lv-LV" altLang="lv-LV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  <a:endParaRPr lang="lv-LV" alt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FC1A8A-9000-4C90-ACDE-2E135555EC9B}" type="datetimeFigureOut">
              <a:rPr lang="lv-LV"/>
              <a:pPr>
                <a:defRPr/>
              </a:pPr>
              <a:t>27.02.2019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969FAC0-BABD-4AA3-9D04-578058343C0C}" type="slidenum">
              <a:rPr lang="lv-LV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0018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3" y="238124"/>
            <a:ext cx="2975021" cy="72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4"/>
          <p:cNvSpPr>
            <a:spLocks noGrp="1"/>
          </p:cNvSpPr>
          <p:nvPr>
            <p:ph type="ctrTitle"/>
          </p:nvPr>
        </p:nvSpPr>
        <p:spPr>
          <a:xfrm>
            <a:off x="5272087" y="5435040"/>
            <a:ext cx="6919913" cy="1508125"/>
          </a:xfrm>
        </p:spPr>
        <p:txBody>
          <a:bodyPr/>
          <a:lstStyle/>
          <a:p>
            <a:pPr eaLnBrk="1" hangingPunct="1"/>
            <a:r>
              <a:rPr lang="lv-LV" altLang="lv-LV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altLang="lv-LV" sz="3100" dirty="0">
                <a:latin typeface="Times New Roman" pitchFamily="18" charset="0"/>
                <a:cs typeface="Times New Roman" pitchFamily="18" charset="0"/>
              </a:rPr>
            </a:br>
            <a:r>
              <a:rPr lang="lv-LV" altLang="lv-LV" sz="3100" dirty="0">
                <a:latin typeface="Times New Roman" pitchFamily="18" charset="0"/>
                <a:cs typeface="Times New Roman" pitchFamily="18" charset="0"/>
              </a:rPr>
              <a:t>2019. gada 25. februāris</a:t>
            </a:r>
            <a:r>
              <a:rPr lang="lv-LV" altLang="lv-LV" dirty="0"/>
              <a:t/>
            </a:r>
            <a:br>
              <a:rPr lang="lv-LV" altLang="lv-LV" dirty="0"/>
            </a:br>
            <a:endParaRPr lang="lv-LV" altLang="lv-LV" dirty="0"/>
          </a:p>
        </p:txBody>
      </p:sp>
      <p:sp>
        <p:nvSpPr>
          <p:cNvPr id="3076" name="Subtitle 5"/>
          <p:cNvSpPr>
            <a:spLocks noGrp="1"/>
          </p:cNvSpPr>
          <p:nvPr>
            <p:ph type="subTitle" idx="1"/>
          </p:nvPr>
        </p:nvSpPr>
        <p:spPr>
          <a:xfrm>
            <a:off x="1524000" y="2346325"/>
            <a:ext cx="9144000" cy="33718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lv-LV" altLang="lv-LV" sz="3600" b="1" dirty="0">
                <a:latin typeface="Times New Roman" pitchFamily="18" charset="0"/>
                <a:cs typeface="Times New Roman" pitchFamily="18" charset="0"/>
              </a:rPr>
              <a:t>Tikšanās ar Siguldas iedzīvotājiem par centralizētās sadzīves kanalizācijas sistēmas paplašināšanu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CDA43790-88B7-4B92-8FF1-52F68C5EC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6471"/>
            <a:ext cx="9144000" cy="2359491"/>
          </a:xfrm>
        </p:spPr>
        <p:txBody>
          <a:bodyPr/>
          <a:lstStyle/>
          <a:p>
            <a:r>
              <a:rPr lang="lv-LV" dirty="0"/>
              <a:t>Nākotni Mēs veidojam kopā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89AB7304-920D-4C0C-B2B1-E7FDFF46D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SIA «SALTAVOTS» projektu vadītāja Silvija </a:t>
            </a:r>
            <a:r>
              <a:rPr lang="lv-LV" dirty="0" err="1"/>
              <a:t>Zaharāne</a:t>
            </a:r>
            <a:r>
              <a:rPr lang="lv-LV" dirty="0"/>
              <a:t> telef.67971729, silvija.zaharane@saltavots.lv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="" xmlns:a16="http://schemas.microsoft.com/office/drawing/2014/main" id="{D9CA6F67-4ECD-4279-9317-18582D3C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447" y="4697832"/>
            <a:ext cx="2975106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7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567365" y="510989"/>
            <a:ext cx="11057270" cy="47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lv-LV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Projekts «Ūdenssaimniecības pakalpojumu attīstība Siguldas notekūdeņu aglomerācijā, V kārta</a:t>
            </a: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 Nr. 5.3.1.0/16/I/001</a:t>
            </a:r>
          </a:p>
          <a:p>
            <a:pPr>
              <a:lnSpc>
                <a:spcPct val="150000"/>
              </a:lnSpc>
            </a:pPr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Līdzfinansē tikai sadzīves kanalizācijas tīklu paplašināšanu.</a:t>
            </a:r>
          </a:p>
          <a:p>
            <a:pPr>
              <a:lnSpc>
                <a:spcPct val="150000"/>
              </a:lnSpc>
            </a:pPr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ES KF piešķirtā finansējuma ietaupījums </a:t>
            </a:r>
            <a:r>
              <a:rPr lang="lv-LV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350 237 EUR</a:t>
            </a:r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, kuram papildus nepieciešams SIA «SALTAVOTS» finansējums </a:t>
            </a:r>
            <a:r>
              <a:rPr lang="lv-LV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99 100 EUR</a:t>
            </a:r>
          </a:p>
          <a:p>
            <a:pPr>
              <a:lnSpc>
                <a:spcPct val="150000"/>
              </a:lnSpc>
            </a:pPr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Kopā</a:t>
            </a:r>
            <a:r>
              <a:rPr lang="lv-LV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449 337 EUR</a:t>
            </a:r>
          </a:p>
          <a:p>
            <a:pPr>
              <a:lnSpc>
                <a:spcPct val="150000"/>
              </a:lnSpc>
            </a:pPr>
            <a:endParaRPr lang="lv-LV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2" descr="http://www.saltavots.lv/imgs/700/zinas/blog_b_827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66" y="5348475"/>
            <a:ext cx="54006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353" y="957449"/>
            <a:ext cx="109093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Plānotās darbības neizlietotā finansējuma izmantošanai</a:t>
            </a:r>
          </a:p>
          <a:p>
            <a:pPr algn="ctr">
              <a:defRPr/>
            </a:pP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Iedzīvotāju vajadzību apzināšana </a:t>
            </a:r>
            <a:r>
              <a:rPr lang="lv-LV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2019.gada februāris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iesnieguma  aktualizācija un atkārtota iesniegšana- 2019. gada pavasaris;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Būvprojekta izstrādes iepirkums- 2019. gada pavasaris;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Būvprojekta izstrāde- līdz 2019. gada decembrim;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Būvdarbu iepirkums- 2020. gada janvāris- marts;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Būvdarbi- 2020. gada aprīlis- novembris;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Iedzīvotāju pieslēgumi – 2020. gads- 2021. gads.</a:t>
            </a:r>
          </a:p>
        </p:txBody>
      </p:sp>
      <p:pic>
        <p:nvPicPr>
          <p:cNvPr id="5124" name="Picture 2" descr="http://www.saltavots.lv/imgs/700/zinas/blog_b_827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07" y="5231934"/>
            <a:ext cx="54006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276" y="437882"/>
            <a:ext cx="1126901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2800" b="1" dirty="0">
                <a:latin typeface="Times New Roman" pitchFamily="18" charset="0"/>
                <a:cs typeface="Times New Roman" pitchFamily="18" charset="0"/>
              </a:rPr>
              <a:t>Plānota sadzīves kanalizācijas sistēmas paplašināšana līdz sekojošu nekustamo īpašumu robežām, ja īpašniekiem ir pieslēguma vajadzība centralizētajai sadzīves kanalizācijas sistēmai:</a:t>
            </a:r>
          </a:p>
          <a:p>
            <a:pPr lvl="0"/>
            <a:endParaRPr lang="lv-LV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Jāņogu iela 2, 4, 6, 7, 9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Dārza iela 26, 26A, 28, 30, 30A, 30B, 32, 34, 34A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Pulkveža Brieža iela 29, 30, 31, 32, 34, 40, 42, 42A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Nītaures iela 2, 2A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Lakstīgalas iela 16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Nākotnes iela 20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Reiņa Kaudzītes iela 1, 3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Šveices iela 1, 3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Viršu iela 14, 16, 18, 20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54071" y="2026024"/>
            <a:ext cx="7431739" cy="52399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  <a:latin typeface="Times New Roman" pitchFamily="18" charset="0"/>
              </a:rPr>
              <a:t> centralizētās ūdensapgādes sistēmas paplašināšana par SALTAVOTA vai Siguldas pašvaldības līdzekļiem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4071" y="4450694"/>
            <a:ext cx="7431738" cy="5239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  <a:latin typeface="Times New Roman" pitchFamily="18" charset="0"/>
              </a:rPr>
              <a:t>centralizētās ūdensapgādes sistēmas paplašināšana par SALTAVOTA vai Siguldas pašvaldības līdzekļiem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264" y="5833802"/>
            <a:ext cx="578198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Nodrošināta pieslēguma iespēja  centralizētajai sadzīves kanalizācijas sistēmai 69 iedzīvotājiem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="" xmlns:a16="http://schemas.microsoft.com/office/drawing/2014/main" id="{952C1578-EF3B-415F-A8A9-7764FB9E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62" y="5384016"/>
            <a:ext cx="540152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703" y="437883"/>
            <a:ext cx="9955369" cy="1030310"/>
          </a:xfrm>
        </p:spPr>
        <p:txBody>
          <a:bodyPr/>
          <a:lstStyle/>
          <a:p>
            <a:r>
              <a:rPr lang="lv-LV" sz="2800" b="1" dirty="0">
                <a:latin typeface="Times New Roman" pitchFamily="18" charset="0"/>
                <a:cs typeface="Times New Roman" pitchFamily="18" charset="0"/>
              </a:rPr>
              <a:t>Kāpēc svarīgi apzināt iedzīvotāju vajadzību par radītā sadzīves kanalizācijas pieslēguma izmantošanu?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8795" y="1738648"/>
            <a:ext cx="10238704" cy="4597758"/>
          </a:xfrm>
        </p:spPr>
        <p:txBody>
          <a:bodyPr/>
          <a:lstStyle/>
          <a:p>
            <a:pPr algn="just"/>
            <a:r>
              <a:rPr lang="lv-LV" b="1" dirty="0">
                <a:latin typeface="Times New Roman" pitchFamily="18" charset="0"/>
                <a:cs typeface="Times New Roman" pitchFamily="18" charset="0"/>
              </a:rPr>
              <a:t>SIA «SALTAVOTS» jāatmaksā ES KF piešķirtā līdzfinansējuma daļa par iedzīvotājiem, kuri neizmanto radīto pieslēguma iespēju.</a:t>
            </a:r>
          </a:p>
          <a:p>
            <a:pPr algn="just"/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v-LV" b="1" dirty="0">
                <a:latin typeface="Times New Roman" pitchFamily="18" charset="0"/>
                <a:cs typeface="Times New Roman" pitchFamily="18" charset="0"/>
              </a:rPr>
              <a:t>Prognozējamā  atmaksājamā </a:t>
            </a: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summa, </a:t>
            </a:r>
            <a:r>
              <a:rPr lang="lv-LV" b="1" smtClean="0">
                <a:latin typeface="Times New Roman" pitchFamily="18" charset="0"/>
                <a:cs typeface="Times New Roman" pitchFamily="18" charset="0"/>
              </a:rPr>
              <a:t>ko maksās SIA «SALTAVOTS»  </a:t>
            </a:r>
            <a:r>
              <a:rPr lang="lv-LV" b="1" dirty="0">
                <a:latin typeface="Times New Roman" pitchFamily="18" charset="0"/>
                <a:cs typeface="Times New Roman" pitchFamily="18" charset="0"/>
              </a:rPr>
              <a:t>par vienu iedzīvotāju, kurš nebūs izmantojis  radīto pieslēgumu sadzīves kanalizācijas sistēmai (ES </a:t>
            </a: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finansējums) </a:t>
            </a:r>
            <a:r>
              <a:rPr lang="lv-LV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5076 EUR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v-LV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lv-LV" b="1" dirty="0">
                <a:latin typeface="Times New Roman" pitchFamily="18" charset="0"/>
                <a:cs typeface="Times New Roman" pitchFamily="18" charset="0"/>
              </a:rPr>
              <a:t>Nekustamā īpašuma īpašnieka iesniegts </a:t>
            </a:r>
            <a:r>
              <a:rPr lang="lv-LV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Apliecinājums </a:t>
            </a:r>
            <a:r>
              <a:rPr lang="lv-LV" b="1" dirty="0">
                <a:latin typeface="Times New Roman" pitchFamily="18" charset="0"/>
                <a:cs typeface="Times New Roman" pitchFamily="18" charset="0"/>
              </a:rPr>
              <a:t>ir dokuments, kurš apliecina, ka īpašnieks izmantots radīto sadzīves kanalizācijas pieslēgumu.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="" xmlns:a16="http://schemas.microsoft.com/office/drawing/2014/main" id="{E5E50421-5CC1-4BE8-B8FD-645A434C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780" y="5515582"/>
            <a:ext cx="5407621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1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911"/>
            <a:ext cx="10515600" cy="990777"/>
          </a:xfrm>
        </p:spPr>
        <p:txBody>
          <a:bodyPr>
            <a:noAutofit/>
          </a:bodyPr>
          <a:lstStyle/>
          <a:p>
            <a:pPr algn="ctr"/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Decentralizēto kanalizācijas sistēmu apsaimniekošana un reģistrēšana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2017. gada 27. jūnija noteikumi Nr. 384 «Noteikumi par decentralizēto kanalizācijas sistēmu apsaimniekošanu un reģistrēšanu»</a:t>
            </a:r>
          </a:p>
          <a:p>
            <a:pPr marL="0" indent="0">
              <a:buNone/>
            </a:pP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Tiks izdoti pašvaldības saistošie noteikumi</a:t>
            </a:r>
          </a:p>
          <a:p>
            <a:pPr marL="0" indent="0">
              <a:buNone/>
            </a:pP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Līdz 2019. gada 1. janvārim jāuzsāk un līdz 2021. gadam jāpabeidz decentralizēto kanalizācijas sistēmu reģistra izveide</a:t>
            </a:r>
          </a:p>
        </p:txBody>
      </p:sp>
    </p:spTree>
    <p:extLst>
      <p:ext uri="{BB962C8B-B14F-4D97-AF65-F5344CB8AC3E}">
        <p14:creationId xmlns:p14="http://schemas.microsoft.com/office/powerpoint/2010/main" val="50432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563225" cy="935034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Decentralizēto kanalizācijas sistēmu veidi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3431" y="1133341"/>
            <a:ext cx="3188495" cy="3774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Rūpnieciski izgatavotas notekūdeņu attīrīšanas iekārtas </a:t>
            </a:r>
          </a:p>
          <a:p>
            <a:pPr algn="ctr"/>
            <a:endParaRPr lang="lv-LV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Jābūt  atbilstību apliecinošiem dokumentiem;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reizi gadā atbilstošs komersants veic apkopi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62463" y="1133341"/>
            <a:ext cx="3048000" cy="37529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Septiķi</a:t>
            </a:r>
            <a:endParaRPr lang="lv-LV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Rūpnieciski ražota vai individuāli izgatavota tvertne ar divām vai vairākām kamerām;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Notekūdeņi no </a:t>
            </a:r>
            <a:r>
              <a:rPr lang="lv-LV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septiķa</a:t>
            </a:r>
            <a:r>
              <a:rPr lang="lv-LV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tiek novadīti caur </a:t>
            </a:r>
            <a:r>
              <a:rPr lang="lv-LV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speciāli ierīkotu filtrācijas sistēmu</a:t>
            </a:r>
          </a:p>
          <a:p>
            <a:pPr algn="ctr"/>
            <a:endParaRPr lang="lv-LV" dirty="0"/>
          </a:p>
        </p:txBody>
      </p:sp>
      <p:sp>
        <p:nvSpPr>
          <p:cNvPr id="13" name="Rounded Rectangle 12"/>
          <p:cNvSpPr/>
          <p:nvPr/>
        </p:nvSpPr>
        <p:spPr>
          <a:xfrm>
            <a:off x="8753476" y="1133341"/>
            <a:ext cx="2785994" cy="32886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lv-LV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Notekūdeņu </a:t>
            </a:r>
            <a:r>
              <a:rPr lang="lv-LV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krājtvertnes</a:t>
            </a:r>
            <a:endParaRPr lang="lv-LV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Hermētiska;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Tiek iztukšota regulāri</a:t>
            </a:r>
          </a:p>
        </p:txBody>
      </p:sp>
      <p:sp>
        <p:nvSpPr>
          <p:cNvPr id="17" name="Oval 16"/>
          <p:cNvSpPr/>
          <p:nvPr/>
        </p:nvSpPr>
        <p:spPr>
          <a:xfrm>
            <a:off x="4029075" y="5164925"/>
            <a:ext cx="3914775" cy="155734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Īpašnieks līdz 31.12.2021. nodrošina sistēmas veida atbilstību</a:t>
            </a:r>
          </a:p>
        </p:txBody>
      </p:sp>
      <p:cxnSp>
        <p:nvCxnSpPr>
          <p:cNvPr id="19" name="Straight Connector 18"/>
          <p:cNvCxnSpPr>
            <a:stCxn id="11" idx="2"/>
          </p:cNvCxnSpPr>
          <p:nvPr/>
        </p:nvCxnSpPr>
        <p:spPr>
          <a:xfrm>
            <a:off x="2377679" y="4907485"/>
            <a:ext cx="1733859" cy="721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986463" y="4886324"/>
            <a:ext cx="0" cy="281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7" idx="7"/>
          </p:cNvCxnSpPr>
          <p:nvPr/>
        </p:nvCxnSpPr>
        <p:spPr>
          <a:xfrm flipH="1">
            <a:off x="7370544" y="4421979"/>
            <a:ext cx="2235420" cy="971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51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82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Decentralizētās kanalizācijas sistēmas īpašnieks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776" y="2103531"/>
            <a:ext cx="10515600" cy="4351338"/>
          </a:xfrm>
        </p:spPr>
        <p:txBody>
          <a:bodyPr/>
          <a:lstStyle/>
          <a:p>
            <a:pPr algn="just"/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Nodrošina sistēmas reģistrēšanu, apsaimniekošanu;</a:t>
            </a:r>
          </a:p>
          <a:p>
            <a:pPr algn="just"/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Izvēlas atbilstošu komersantu apkopei/ izvēlas pašvaldībā reģistrētu asenizatoru- savākšanai;</a:t>
            </a:r>
          </a:p>
          <a:p>
            <a:pPr algn="just"/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Divus gadus glabā pakalpojumu saņemšanas darījumu apliecinošu dokumentu;</a:t>
            </a:r>
          </a:p>
          <a:p>
            <a:pPr algn="just"/>
            <a:r>
              <a:rPr lang="lv-LV" sz="2400" b="1" dirty="0">
                <a:latin typeface="Times New Roman" pitchFamily="18" charset="0"/>
                <a:cs typeface="Times New Roman" pitchFamily="18" charset="0"/>
              </a:rPr>
              <a:t>Notekūdeņu attīrīšanas iekārtu gadījumā- katru gadu iesniedz darījumu apliecinošu dokumentu par notekūdeņu attīrīšanas iekārtu apkopi.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8991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5. kārtas turpinājums\image1.(null)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90" y="601108"/>
            <a:ext cx="6869364" cy="63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77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502</Words>
  <Application>Microsoft Office PowerPoint</Application>
  <PresentationFormat>Widescreen</PresentationFormat>
  <Paragraphs>64</Paragraphs>
  <Slides>10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 2019. gada 25. februāris </vt:lpstr>
      <vt:lpstr>PowerPoint Presentation</vt:lpstr>
      <vt:lpstr>PowerPoint Presentation</vt:lpstr>
      <vt:lpstr>PowerPoint Presentation</vt:lpstr>
      <vt:lpstr>Kāpēc svarīgi apzināt iedzīvotāju vajadzību par radītā sadzīves kanalizācijas pieslēguma izmantošanu?</vt:lpstr>
      <vt:lpstr>Decentralizēto kanalizācijas sistēmu apsaimniekošana un reģistrēšana</vt:lpstr>
      <vt:lpstr>Decentralizēto kanalizācijas sistēmu veidi</vt:lpstr>
      <vt:lpstr>Decentralizētās kanalizācijas sistēmas īpašnieks</vt:lpstr>
      <vt:lpstr>PowerPoint Presentation</vt:lpstr>
      <vt:lpstr>Nākotni Mēs veidojam kopā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2015. gada 23. jūlijs</dc:title>
  <dc:creator>user</dc:creator>
  <cp:lastModifiedBy>Ilva</cp:lastModifiedBy>
  <cp:revision>158</cp:revision>
  <cp:lastPrinted>2018-02-15T11:09:59Z</cp:lastPrinted>
  <dcterms:created xsi:type="dcterms:W3CDTF">2015-07-20T10:41:53Z</dcterms:created>
  <dcterms:modified xsi:type="dcterms:W3CDTF">2019-02-27T12:56:26Z</dcterms:modified>
</cp:coreProperties>
</file>